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57" r:id="rId4"/>
    <p:sldId id="258" r:id="rId5"/>
    <p:sldId id="261" r:id="rId6"/>
    <p:sldId id="259" r:id="rId7"/>
    <p:sldId id="262"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6B67718-CD54-4DE8-B731-737197FE1F9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4190449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6B67718-CD54-4DE8-B731-737197FE1F9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1288294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B67718-CD54-4DE8-B731-737197FE1F9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4100479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6B67718-CD54-4DE8-B731-737197FE1F98}"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3571472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6B67718-CD54-4DE8-B731-737197FE1F98}" type="datetimeFigureOut">
              <a:rPr lang="en-IN" smtClean="0"/>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3264462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6B67718-CD54-4DE8-B731-737197FE1F98}" type="datetimeFigureOut">
              <a:rPr lang="en-IN" smtClean="0"/>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1601490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B67718-CD54-4DE8-B731-737197FE1F98}" type="datetimeFigureOut">
              <a:rPr lang="en-IN" smtClean="0"/>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3683832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B67718-CD54-4DE8-B731-737197FE1F98}"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3375345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B67718-CD54-4DE8-B731-737197FE1F98}"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4128834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6B67718-CD54-4DE8-B731-737197FE1F9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3281260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6B67718-CD54-4DE8-B731-737197FE1F98}"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274586F-FA1A-4FD9-AF7C-CA4276BF9D55}" type="slidenum">
              <a:rPr lang="en-IN" smtClean="0"/>
              <a:t>‹#›</a:t>
            </a:fld>
            <a:endParaRPr lang="en-IN"/>
          </a:p>
        </p:txBody>
      </p:sp>
    </p:spTree>
    <p:extLst>
      <p:ext uri="{BB962C8B-B14F-4D97-AF65-F5344CB8AC3E}">
        <p14:creationId xmlns:p14="http://schemas.microsoft.com/office/powerpoint/2010/main" val="83033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67718-CD54-4DE8-B731-737197FE1F98}" type="datetimeFigureOut">
              <a:rPr lang="en-IN" smtClean="0"/>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74586F-FA1A-4FD9-AF7C-CA4276BF9D55}" type="slidenum">
              <a:rPr lang="en-IN" smtClean="0"/>
              <a:t>‹#›</a:t>
            </a:fld>
            <a:endParaRPr lang="en-IN"/>
          </a:p>
        </p:txBody>
      </p:sp>
    </p:spTree>
    <p:extLst>
      <p:ext uri="{BB962C8B-B14F-4D97-AF65-F5344CB8AC3E}">
        <p14:creationId xmlns:p14="http://schemas.microsoft.com/office/powerpoint/2010/main" val="80122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DATA STRUCTURES</a:t>
            </a:r>
            <a:endParaRPr lang="en-IN" dirty="0"/>
          </a:p>
        </p:txBody>
      </p:sp>
      <p:sp>
        <p:nvSpPr>
          <p:cNvPr id="3" name="Subtitle 2"/>
          <p:cNvSpPr>
            <a:spLocks noGrp="1"/>
          </p:cNvSpPr>
          <p:nvPr>
            <p:ph type="subTitle" idx="1"/>
          </p:nvPr>
        </p:nvSpPr>
        <p:spPr/>
        <p:txBody>
          <a:bodyPr/>
          <a:lstStyle/>
          <a:p>
            <a:endParaRPr lang="en-IN" dirty="0" smtClean="0"/>
          </a:p>
          <a:p>
            <a:r>
              <a:rPr lang="en-IN" dirty="0" smtClean="0"/>
              <a:t>STACKS</a:t>
            </a:r>
            <a:endParaRPr lang="en-IN" dirty="0"/>
          </a:p>
        </p:txBody>
      </p:sp>
    </p:spTree>
    <p:extLst>
      <p:ext uri="{BB962C8B-B14F-4D97-AF65-F5344CB8AC3E}">
        <p14:creationId xmlns:p14="http://schemas.microsoft.com/office/powerpoint/2010/main" val="902198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28977"/>
            <a:ext cx="9144000" cy="1026407"/>
          </a:xfrm>
        </p:spPr>
        <p:txBody>
          <a:bodyPr/>
          <a:lstStyle/>
          <a:p>
            <a:r>
              <a:rPr lang="en-IN" dirty="0" smtClean="0"/>
              <a:t>What is a Stack?</a:t>
            </a:r>
            <a:endParaRPr lang="en-IN" dirty="0"/>
          </a:p>
        </p:txBody>
      </p:sp>
      <p:sp>
        <p:nvSpPr>
          <p:cNvPr id="3" name="Subtitle 2"/>
          <p:cNvSpPr>
            <a:spLocks noGrp="1"/>
          </p:cNvSpPr>
          <p:nvPr>
            <p:ph type="subTitle" idx="1"/>
          </p:nvPr>
        </p:nvSpPr>
        <p:spPr>
          <a:xfrm>
            <a:off x="1524000" y="2144889"/>
            <a:ext cx="9144000" cy="1794933"/>
          </a:xfrm>
        </p:spPr>
        <p:txBody>
          <a:bodyPr/>
          <a:lstStyle/>
          <a:p>
            <a:r>
              <a:rPr lang="en-US" dirty="0"/>
              <a:t>Stacks in Data Structures is a linear type of data structure that follows the LIFO (Last-In-First-Out) principle and allows insertion and deletion operations from one end of the stack data structure, that is top.</a:t>
            </a:r>
            <a:endParaRPr lang="en-IN" dirty="0"/>
          </a:p>
        </p:txBody>
      </p:sp>
      <p:pic>
        <p:nvPicPr>
          <p:cNvPr id="4" name="Picture 3"/>
          <p:cNvPicPr>
            <a:picLocks noChangeAspect="1"/>
          </p:cNvPicPr>
          <p:nvPr/>
        </p:nvPicPr>
        <p:blipFill>
          <a:blip r:embed="rId2"/>
          <a:stretch>
            <a:fillRect/>
          </a:stretch>
        </p:blipFill>
        <p:spPr>
          <a:xfrm>
            <a:off x="270933" y="3547885"/>
            <a:ext cx="2956630" cy="2875491"/>
          </a:xfrm>
          <a:prstGeom prst="rect">
            <a:avLst/>
          </a:prstGeom>
        </p:spPr>
      </p:pic>
      <p:pic>
        <p:nvPicPr>
          <p:cNvPr id="5" name="Picture 4"/>
          <p:cNvPicPr>
            <a:picLocks noChangeAspect="1"/>
          </p:cNvPicPr>
          <p:nvPr/>
        </p:nvPicPr>
        <p:blipFill>
          <a:blip r:embed="rId3"/>
          <a:stretch>
            <a:fillRect/>
          </a:stretch>
        </p:blipFill>
        <p:spPr>
          <a:xfrm>
            <a:off x="5102579" y="3939823"/>
            <a:ext cx="5515670" cy="2918178"/>
          </a:xfrm>
          <a:prstGeom prst="rect">
            <a:avLst/>
          </a:prstGeom>
        </p:spPr>
      </p:pic>
    </p:spTree>
    <p:extLst>
      <p:ext uri="{BB962C8B-B14F-4D97-AF65-F5344CB8AC3E}">
        <p14:creationId xmlns:p14="http://schemas.microsoft.com/office/powerpoint/2010/main" val="1216019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311" y="376413"/>
            <a:ext cx="1882422" cy="1325563"/>
          </a:xfrm>
        </p:spPr>
        <p:txBody>
          <a:bodyPr/>
          <a:lstStyle/>
          <a:p>
            <a:r>
              <a:rPr lang="en-IN" dirty="0" smtClean="0"/>
              <a:t>Stack</a:t>
            </a:r>
            <a:endParaRPr lang="en-IN" dirty="0"/>
          </a:p>
        </p:txBody>
      </p:sp>
      <p:pic>
        <p:nvPicPr>
          <p:cNvPr id="3" name="Picture 2"/>
          <p:cNvPicPr>
            <a:picLocks noChangeAspect="1"/>
          </p:cNvPicPr>
          <p:nvPr/>
        </p:nvPicPr>
        <p:blipFill>
          <a:blip r:embed="rId2"/>
          <a:stretch>
            <a:fillRect/>
          </a:stretch>
        </p:blipFill>
        <p:spPr>
          <a:xfrm>
            <a:off x="426861" y="2119665"/>
            <a:ext cx="4280606" cy="3107091"/>
          </a:xfrm>
          <a:prstGeom prst="rect">
            <a:avLst/>
          </a:prstGeom>
        </p:spPr>
      </p:pic>
      <p:pic>
        <p:nvPicPr>
          <p:cNvPr id="4" name="Picture 3"/>
          <p:cNvPicPr>
            <a:picLocks noChangeAspect="1"/>
          </p:cNvPicPr>
          <p:nvPr/>
        </p:nvPicPr>
        <p:blipFill>
          <a:blip r:embed="rId3"/>
          <a:stretch>
            <a:fillRect/>
          </a:stretch>
        </p:blipFill>
        <p:spPr>
          <a:xfrm>
            <a:off x="5407379" y="2415909"/>
            <a:ext cx="5571948" cy="2697957"/>
          </a:xfrm>
          <a:prstGeom prst="rect">
            <a:avLst/>
          </a:prstGeom>
        </p:spPr>
      </p:pic>
      <p:pic>
        <p:nvPicPr>
          <p:cNvPr id="5" name="Picture 4"/>
          <p:cNvPicPr>
            <a:picLocks noChangeAspect="1"/>
          </p:cNvPicPr>
          <p:nvPr/>
        </p:nvPicPr>
        <p:blipFill>
          <a:blip r:embed="rId4"/>
          <a:stretch>
            <a:fillRect/>
          </a:stretch>
        </p:blipFill>
        <p:spPr>
          <a:xfrm>
            <a:off x="3149776" y="5032461"/>
            <a:ext cx="2867025" cy="1590675"/>
          </a:xfrm>
          <a:prstGeom prst="rect">
            <a:avLst/>
          </a:prstGeom>
        </p:spPr>
      </p:pic>
      <p:pic>
        <p:nvPicPr>
          <p:cNvPr id="6" name="Picture 5"/>
          <p:cNvPicPr>
            <a:picLocks noChangeAspect="1"/>
          </p:cNvPicPr>
          <p:nvPr/>
        </p:nvPicPr>
        <p:blipFill>
          <a:blip r:embed="rId5"/>
          <a:stretch>
            <a:fillRect/>
          </a:stretch>
        </p:blipFill>
        <p:spPr>
          <a:xfrm>
            <a:off x="7879644" y="5003886"/>
            <a:ext cx="3502907" cy="1619250"/>
          </a:xfrm>
          <a:prstGeom prst="rect">
            <a:avLst/>
          </a:prstGeom>
        </p:spPr>
      </p:pic>
    </p:spTree>
    <p:extLst>
      <p:ext uri="{BB962C8B-B14F-4D97-AF65-F5344CB8AC3E}">
        <p14:creationId xmlns:p14="http://schemas.microsoft.com/office/powerpoint/2010/main" val="2247840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7334" y="553155"/>
            <a:ext cx="9144000" cy="620007"/>
          </a:xfrm>
        </p:spPr>
        <p:txBody>
          <a:bodyPr>
            <a:normAutofit fontScale="90000"/>
          </a:bodyPr>
          <a:lstStyle/>
          <a:p>
            <a:r>
              <a:rPr lang="en-IN" dirty="0" smtClean="0"/>
              <a:t>Operations On Stack</a:t>
            </a:r>
            <a:endParaRPr lang="en-IN" dirty="0"/>
          </a:p>
        </p:txBody>
      </p:sp>
      <p:sp>
        <p:nvSpPr>
          <p:cNvPr id="3" name="Subtitle 2"/>
          <p:cNvSpPr>
            <a:spLocks noGrp="1"/>
          </p:cNvSpPr>
          <p:nvPr>
            <p:ph type="subTitle" idx="1"/>
          </p:nvPr>
        </p:nvSpPr>
        <p:spPr>
          <a:xfrm>
            <a:off x="1298222" y="1546225"/>
            <a:ext cx="9144000" cy="2529064"/>
          </a:xfrm>
        </p:spPr>
        <p:txBody>
          <a:bodyPr>
            <a:normAutofit/>
          </a:bodyPr>
          <a:lstStyle/>
          <a:p>
            <a:r>
              <a:rPr lang="en-US" sz="3600" b="1" u="sng" dirty="0"/>
              <a:t>Push Operation</a:t>
            </a:r>
          </a:p>
          <a:p>
            <a:r>
              <a:rPr lang="en-US" dirty="0"/>
              <a:t>Push operation involves inserting new elements in the stack. Since you have only one end to insert a unique element on top of the stack, it inserts the new element at the top of the </a:t>
            </a:r>
            <a:r>
              <a:rPr lang="en-US" dirty="0" smtClean="0"/>
              <a:t>stack</a:t>
            </a:r>
            <a:endParaRPr lang="en-US" dirty="0"/>
          </a:p>
        </p:txBody>
      </p:sp>
      <p:pic>
        <p:nvPicPr>
          <p:cNvPr id="4" name="Picture 3"/>
          <p:cNvPicPr>
            <a:picLocks noChangeAspect="1"/>
          </p:cNvPicPr>
          <p:nvPr/>
        </p:nvPicPr>
        <p:blipFill>
          <a:blip r:embed="rId2"/>
          <a:stretch>
            <a:fillRect/>
          </a:stretch>
        </p:blipFill>
        <p:spPr>
          <a:xfrm>
            <a:off x="6355644" y="4448352"/>
            <a:ext cx="5836356" cy="2409647"/>
          </a:xfrm>
          <a:prstGeom prst="rect">
            <a:avLst/>
          </a:prstGeom>
        </p:spPr>
      </p:pic>
    </p:spTree>
    <p:extLst>
      <p:ext uri="{BB962C8B-B14F-4D97-AF65-F5344CB8AC3E}">
        <p14:creationId xmlns:p14="http://schemas.microsoft.com/office/powerpoint/2010/main" val="1658284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551837"/>
            <a:ext cx="6096000" cy="4154984"/>
          </a:xfrm>
          <a:prstGeom prst="rect">
            <a:avLst/>
          </a:prstGeom>
        </p:spPr>
        <p:txBody>
          <a:bodyPr>
            <a:spAutoFit/>
          </a:bodyPr>
          <a:lstStyle/>
          <a:p>
            <a:r>
              <a:rPr lang="en-US" sz="4000" b="1" u="sng" dirty="0"/>
              <a:t>Pop Operation</a:t>
            </a:r>
          </a:p>
          <a:p>
            <a:r>
              <a:rPr lang="en-US" sz="3200" dirty="0"/>
              <a:t>Pop operation refers to removing the element from the stack again since you have only one end to do all top of the stack. So removing an element from the top of the stack is termed pop operation.</a:t>
            </a:r>
          </a:p>
          <a:p>
            <a:endParaRPr lang="en-IN" sz="3200" dirty="0"/>
          </a:p>
        </p:txBody>
      </p:sp>
      <p:sp>
        <p:nvSpPr>
          <p:cNvPr id="3" name="Rectangle 2"/>
          <p:cNvSpPr/>
          <p:nvPr/>
        </p:nvSpPr>
        <p:spPr>
          <a:xfrm>
            <a:off x="3468667" y="670468"/>
            <a:ext cx="4960910" cy="769441"/>
          </a:xfrm>
          <a:prstGeom prst="rect">
            <a:avLst/>
          </a:prstGeom>
        </p:spPr>
        <p:txBody>
          <a:bodyPr wrap="none">
            <a:spAutoFit/>
          </a:bodyPr>
          <a:lstStyle/>
          <a:p>
            <a:r>
              <a:rPr lang="en-IN" sz="4400" b="1" u="sng" dirty="0"/>
              <a:t>Operations On Stack</a:t>
            </a:r>
          </a:p>
        </p:txBody>
      </p:sp>
      <p:pic>
        <p:nvPicPr>
          <p:cNvPr id="4" name="Picture 3"/>
          <p:cNvPicPr>
            <a:picLocks noChangeAspect="1"/>
          </p:cNvPicPr>
          <p:nvPr/>
        </p:nvPicPr>
        <p:blipFill>
          <a:blip r:embed="rId2"/>
          <a:stretch>
            <a:fillRect/>
          </a:stretch>
        </p:blipFill>
        <p:spPr>
          <a:xfrm>
            <a:off x="90312" y="3680178"/>
            <a:ext cx="2777066" cy="3086981"/>
          </a:xfrm>
          <a:prstGeom prst="rect">
            <a:avLst/>
          </a:prstGeom>
        </p:spPr>
      </p:pic>
    </p:spTree>
    <p:extLst>
      <p:ext uri="{BB962C8B-B14F-4D97-AF65-F5344CB8AC3E}">
        <p14:creationId xmlns:p14="http://schemas.microsoft.com/office/powerpoint/2010/main" val="3676842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8889" y="440266"/>
            <a:ext cx="8489244" cy="902230"/>
          </a:xfrm>
        </p:spPr>
        <p:txBody>
          <a:bodyPr>
            <a:normAutofit fontScale="90000"/>
          </a:bodyPr>
          <a:lstStyle/>
          <a:p>
            <a:r>
              <a:rPr lang="en-IN" dirty="0" smtClean="0"/>
              <a:t>Implementation Of Stack</a:t>
            </a:r>
            <a:endParaRPr lang="en-IN" dirty="0"/>
          </a:p>
        </p:txBody>
      </p:sp>
      <p:sp>
        <p:nvSpPr>
          <p:cNvPr id="3" name="Subtitle 2"/>
          <p:cNvSpPr>
            <a:spLocks noGrp="1"/>
          </p:cNvSpPr>
          <p:nvPr>
            <p:ph type="subTitle" idx="1"/>
          </p:nvPr>
        </p:nvSpPr>
        <p:spPr>
          <a:xfrm>
            <a:off x="1524000" y="1422401"/>
            <a:ext cx="9144000" cy="2901244"/>
          </a:xfrm>
        </p:spPr>
        <p:txBody>
          <a:bodyPr>
            <a:normAutofit/>
          </a:bodyPr>
          <a:lstStyle/>
          <a:p>
            <a:r>
              <a:rPr lang="en-US" sz="4000" b="1" u="sng" dirty="0" smtClean="0"/>
              <a:t>Array: </a:t>
            </a:r>
          </a:p>
          <a:p>
            <a:r>
              <a:rPr lang="en-US" dirty="0" smtClean="0"/>
              <a:t>In array implementation, the stack is formed using an array. All the operations are performed using arrays. You will see how all operations can be implemented on the stack in data structures using an array data structure.</a:t>
            </a:r>
          </a:p>
        </p:txBody>
      </p:sp>
      <p:pic>
        <p:nvPicPr>
          <p:cNvPr id="4" name="Picture 3"/>
          <p:cNvPicPr>
            <a:picLocks noChangeAspect="1"/>
          </p:cNvPicPr>
          <p:nvPr/>
        </p:nvPicPr>
        <p:blipFill>
          <a:blip r:embed="rId2"/>
          <a:stretch>
            <a:fillRect/>
          </a:stretch>
        </p:blipFill>
        <p:spPr>
          <a:xfrm>
            <a:off x="7369761" y="3917244"/>
            <a:ext cx="4822239" cy="2712509"/>
          </a:xfrm>
          <a:prstGeom prst="rect">
            <a:avLst/>
          </a:prstGeom>
        </p:spPr>
      </p:pic>
    </p:spTree>
    <p:extLst>
      <p:ext uri="{BB962C8B-B14F-4D97-AF65-F5344CB8AC3E}">
        <p14:creationId xmlns:p14="http://schemas.microsoft.com/office/powerpoint/2010/main" val="2843585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5689" y="1597998"/>
            <a:ext cx="6096000" cy="4955203"/>
          </a:xfrm>
          <a:prstGeom prst="rect">
            <a:avLst/>
          </a:prstGeom>
        </p:spPr>
        <p:txBody>
          <a:bodyPr>
            <a:spAutoFit/>
          </a:bodyPr>
          <a:lstStyle/>
          <a:p>
            <a:pPr algn="ctr"/>
            <a:r>
              <a:rPr lang="en-US" sz="3600" b="1" u="sng" dirty="0"/>
              <a:t>Linked-List: </a:t>
            </a:r>
            <a:endParaRPr lang="en-US" sz="3600" b="1" u="sng" dirty="0" smtClean="0"/>
          </a:p>
          <a:p>
            <a:r>
              <a:rPr lang="en-US" sz="2800" dirty="0" smtClean="0"/>
              <a:t>Every </a:t>
            </a:r>
            <a:r>
              <a:rPr lang="en-US" sz="2800" dirty="0"/>
              <a:t>new element is inserted as a top element in the linked list implementation of stacks in data structures. That means every newly inserted element is pointed to the top. Whenever you want to remove an element from the stack, remove the node indicated by the top, by moving the top to its previous node in the list.</a:t>
            </a:r>
          </a:p>
          <a:p>
            <a:endParaRPr lang="en-IN" sz="2800" dirty="0"/>
          </a:p>
        </p:txBody>
      </p:sp>
      <p:sp>
        <p:nvSpPr>
          <p:cNvPr id="3" name="Rectangle 2"/>
          <p:cNvSpPr/>
          <p:nvPr/>
        </p:nvSpPr>
        <p:spPr>
          <a:xfrm>
            <a:off x="1734768" y="693046"/>
            <a:ext cx="6018892" cy="769441"/>
          </a:xfrm>
          <a:prstGeom prst="rect">
            <a:avLst/>
          </a:prstGeom>
        </p:spPr>
        <p:txBody>
          <a:bodyPr wrap="none">
            <a:spAutoFit/>
          </a:bodyPr>
          <a:lstStyle/>
          <a:p>
            <a:r>
              <a:rPr lang="en-IN" sz="4400" b="1" u="sng" dirty="0"/>
              <a:t>Implementation Of Stack</a:t>
            </a:r>
          </a:p>
        </p:txBody>
      </p:sp>
      <p:pic>
        <p:nvPicPr>
          <p:cNvPr id="4" name="Picture 3"/>
          <p:cNvPicPr>
            <a:picLocks noChangeAspect="1"/>
          </p:cNvPicPr>
          <p:nvPr/>
        </p:nvPicPr>
        <p:blipFill>
          <a:blip r:embed="rId2"/>
          <a:stretch>
            <a:fillRect/>
          </a:stretch>
        </p:blipFill>
        <p:spPr>
          <a:xfrm>
            <a:off x="0" y="4188178"/>
            <a:ext cx="2970861" cy="2365023"/>
          </a:xfrm>
          <a:prstGeom prst="rect">
            <a:avLst/>
          </a:prstGeom>
        </p:spPr>
      </p:pic>
    </p:spTree>
    <p:extLst>
      <p:ext uri="{BB962C8B-B14F-4D97-AF65-F5344CB8AC3E}">
        <p14:creationId xmlns:p14="http://schemas.microsoft.com/office/powerpoint/2010/main" val="2911219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468577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187</Words>
  <Application>Microsoft Office PowerPoint</Application>
  <PresentationFormat>Widescreen</PresentationFormat>
  <Paragraphs>18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DATA STRUCTURES</vt:lpstr>
      <vt:lpstr>What is a Stack?</vt:lpstr>
      <vt:lpstr>Stack</vt:lpstr>
      <vt:lpstr>Operations On Stack</vt:lpstr>
      <vt:lpstr>PowerPoint Presentation</vt:lpstr>
      <vt:lpstr>Implementation Of Stack</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Stack</dc:title>
  <dc:creator>Hewlett-Packard Company</dc:creator>
  <cp:lastModifiedBy>Hewlett-Packard Company</cp:lastModifiedBy>
  <cp:revision>4</cp:revision>
  <dcterms:created xsi:type="dcterms:W3CDTF">2022-07-21T07:08:10Z</dcterms:created>
  <dcterms:modified xsi:type="dcterms:W3CDTF">2022-07-25T08:27:33Z</dcterms:modified>
</cp:coreProperties>
</file>